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itter Medium" pitchFamily="2" charset="77"/>
      <p:regular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6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54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ov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16380"/>
            <a:ext cx="7415927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146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Stance Detection System: AI-Powered Stance Detection for Combating Fake News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97276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 24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64546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 Member: Lu Mingrui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31817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ID: A0307208L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80479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kern="0" spc="-117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258967" y="3991332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Reliable, accurate stance detection system.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258967" y="4472702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Easily integrates into media platforms and fact-checking workflows.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4954072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Ready for real-world deployment.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7290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146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Thank You!</a:t>
            </a:r>
            <a:endParaRPr lang="en-US" sz="4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45362"/>
            <a:ext cx="82213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146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 Overview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1258967" y="3087172"/>
            <a:ext cx="8849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Input: News headlines and body text.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58967" y="3568541"/>
            <a:ext cx="8849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Preprocessing: Tokenization, normalization, and stopword removal.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58967" y="4049911"/>
            <a:ext cx="8849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Extraction: TF-IDF, Word2Vec, Sentiment Analysis.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58967" y="4531281"/>
            <a:ext cx="8849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Model: SVM, XGBoost, BERT for stance classification.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258967" y="5012650"/>
            <a:ext cx="8849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Evaluation: Model performance assessment using accuracy and F1-score.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58967" y="5494020"/>
            <a:ext cx="88497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Output: Stance classification (agree, disagree, discuss, unrelated) with confidence score.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1189" y="617371"/>
            <a:ext cx="6374011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kern="0" spc="-116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 Diagram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5" y="1550075"/>
            <a:ext cx="13252371" cy="58166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9015" y="7588210"/>
            <a:ext cx="1325237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89015" y="8124468"/>
            <a:ext cx="13252371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2763203"/>
            <a:ext cx="5309354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kern="0" spc="-117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Input and Preprocessing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4916567" y="3627120"/>
            <a:ext cx="8849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Input: Headline and body text.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4916567" y="4108490"/>
            <a:ext cx="8849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Preprocessing: Cleaning, tokenization, normalization.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916567" y="4589859"/>
            <a:ext cx="8849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Stopword removal: Removes unnecessary words (e.g., "the", "is").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916567" y="5071229"/>
            <a:ext cx="88497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Lemmatization: Reduces words to their base form (e.g., "running" → "run").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73259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kern="0" spc="-117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 Extraction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4521637" y="1874163"/>
            <a:ext cx="267974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TF-IDF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916567" y="2506742"/>
            <a:ext cx="228480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TF-IDF quantifies word significance in documents.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916567" y="3778210"/>
            <a:ext cx="228480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Cosine similarity calculates textual similarity between article parts.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811214" y="1874163"/>
            <a:ext cx="267974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Word2Vec Features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206145" y="2892504"/>
            <a:ext cx="228480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Word2Vec creates dense vectors for words based on context.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206145" y="4559022"/>
            <a:ext cx="228480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Averages vectors for document-level representation.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206145" y="6139220"/>
            <a:ext cx="228480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Computes cosine similarity between headlines and bodies.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1100792" y="1874163"/>
            <a:ext cx="2680692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Sentiment Analysis Features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495723" y="2892504"/>
            <a:ext cx="228576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Sentiment Intensity Analyzer to score headlines and bodies.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1495722" y="4954071"/>
            <a:ext cx="228576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Scores indicate emotional tone from positive to negative.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3252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146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Models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5519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5" name="Text 2"/>
          <p:cNvSpPr/>
          <p:nvPr/>
        </p:nvSpPr>
        <p:spPr>
          <a:xfrm>
            <a:off x="1070372" y="2644497"/>
            <a:ext cx="14263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kern="0" spc="-8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551986"/>
            <a:ext cx="661368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Machine Learning Models: SVM, Gradient Boost and Advanced boosting models(XGBoost, CatBoost, LightGBM).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864037" y="423374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8" name="Text 5"/>
          <p:cNvSpPr/>
          <p:nvPr/>
        </p:nvSpPr>
        <p:spPr>
          <a:xfrm>
            <a:off x="1045369" y="4326255"/>
            <a:ext cx="19264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kern="0" spc="-8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6"/>
          <p:cNvSpPr/>
          <p:nvPr/>
        </p:nvSpPr>
        <p:spPr>
          <a:xfrm>
            <a:off x="1666280" y="4233743"/>
            <a:ext cx="66136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Classification Categories: Agrees, Disagrees, Discusses, Unrelated.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864037" y="55912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1" name="Text 8"/>
          <p:cNvSpPr/>
          <p:nvPr/>
        </p:nvSpPr>
        <p:spPr>
          <a:xfrm>
            <a:off x="1041321" y="5683806"/>
            <a:ext cx="20073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kern="0" spc="-8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2" name="Text 9"/>
          <p:cNvSpPr/>
          <p:nvPr/>
        </p:nvSpPr>
        <p:spPr>
          <a:xfrm>
            <a:off x="1666280" y="5591294"/>
            <a:ext cx="661368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BERT: Pre-trained transformer model for context-based understanding.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64037" y="670202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0" y="2586990"/>
            <a:ext cx="2628900" cy="3055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6815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kern="0" spc="-117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Evaluation Module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1258967" y="3232071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Two-Level Scoring System</a:t>
            </a:r>
            <a:r>
              <a:rPr lang="en-US" sz="1900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Reflects the complexity of fake news detection.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58967" y="4108490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Metrics</a:t>
            </a:r>
            <a:r>
              <a:rPr lang="en-US" sz="1900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Accuracy, Precision, Recall, F1-score, confusion matrix.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58967" y="4589859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Cross-validation</a:t>
            </a:r>
            <a:r>
              <a:rPr lang="en-US" sz="1900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Ensures robust model performance.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58967" y="5071229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Model Selection</a:t>
            </a:r>
            <a:r>
              <a:rPr lang="en-US" sz="1900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Based on highest score from stance detection and related/unrelated classification.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596985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kern="0" spc="-117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 Cases: 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4521637" y="2491740"/>
            <a:ext cx="4499015" cy="4140756"/>
          </a:xfrm>
          <a:prstGeom prst="roundRect">
            <a:avLst>
              <a:gd name="adj" fmla="val 2504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5" name="Text 2"/>
          <p:cNvSpPr/>
          <p:nvPr/>
        </p:nvSpPr>
        <p:spPr>
          <a:xfrm>
            <a:off x="4783693" y="2753797"/>
            <a:ext cx="3974902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b="1" kern="0" spc="-87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 Case1: Media Platform Integration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5178623" y="3827502"/>
            <a:ext cx="357997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stance detection for news articles.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178623" y="4703921"/>
            <a:ext cx="357997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classification of large volumes of content.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178623" y="5580340"/>
            <a:ext cx="357997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to handle millions of articles per day.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9267468" y="2491740"/>
            <a:ext cx="4499015" cy="4140756"/>
          </a:xfrm>
          <a:prstGeom prst="roundRect">
            <a:avLst>
              <a:gd name="adj" fmla="val 2504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0" name="Text 7"/>
          <p:cNvSpPr/>
          <p:nvPr/>
        </p:nvSpPr>
        <p:spPr>
          <a:xfrm>
            <a:off x="9529524" y="2753797"/>
            <a:ext cx="3974902" cy="925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b="1" kern="0" spc="-87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 Case2: Fact-Checking Agencies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9924455" y="3827502"/>
            <a:ext cx="357997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assistance for fact-checkers.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924455" y="4703921"/>
            <a:ext cx="357997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Faster and more accurate identification of misinformation.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924454" y="5975389"/>
            <a:ext cx="357997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manual workload.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798" y="767473"/>
            <a:ext cx="813006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146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Interface Demonstration</a:t>
            </a:r>
            <a:endParaRPr lang="en-US" sz="4850" dirty="0"/>
          </a:p>
        </p:txBody>
      </p:sp>
      <p:pic>
        <p:nvPicPr>
          <p:cNvPr id="3" name="Screen Recording 2024-10-21 at 4.36.06 PM.mov">
            <a:hlinkClick r:id="" action="ppaction://media"/>
            <a:extLst>
              <a:ext uri="{FF2B5EF4-FFF2-40B4-BE49-F238E27FC236}">
                <a16:creationId xmlns:a16="http://schemas.microsoft.com/office/drawing/2014/main" id="{93C89BFE-4242-E199-A95E-9E329F149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5798" y="2012618"/>
            <a:ext cx="5764397" cy="4612941"/>
          </a:xfrm>
          <a:prstGeom prst="rect">
            <a:avLst/>
          </a:prstGeom>
        </p:spPr>
      </p:pic>
      <p:pic>
        <p:nvPicPr>
          <p:cNvPr id="5" name="Screen Recording 2024-10-21 at 4.44.32 PM.mov">
            <a:hlinkClick r:id="" action="ppaction://media"/>
            <a:extLst>
              <a:ext uri="{FF2B5EF4-FFF2-40B4-BE49-F238E27FC236}">
                <a16:creationId xmlns:a16="http://schemas.microsoft.com/office/drawing/2014/main" id="{9ED64BA3-BDCF-CF39-8B96-845131F086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47124" y="2012616"/>
            <a:ext cx="5764398" cy="4612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C57E5-851C-FF7E-E2DB-5E67537188EE}"/>
              </a:ext>
            </a:extLst>
          </p:cNvPr>
          <p:cNvSpPr txBox="1"/>
          <p:nvPr/>
        </p:nvSpPr>
        <p:spPr>
          <a:xfrm>
            <a:off x="2793106" y="6899124"/>
            <a:ext cx="1769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</a:t>
            </a:r>
            <a:r>
              <a:rPr lang="en-CN" sz="2000" b="1" dirty="0"/>
              <a:t>nrelated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3CDF6-F1D6-4862-3143-C307A662D40F}"/>
              </a:ext>
            </a:extLst>
          </p:cNvPr>
          <p:cNvSpPr txBox="1"/>
          <p:nvPr/>
        </p:nvSpPr>
        <p:spPr>
          <a:xfrm>
            <a:off x="9644433" y="6899122"/>
            <a:ext cx="1631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Disagree </a:t>
            </a:r>
            <a:r>
              <a:rPr lang="en-CN" sz="2000" b="1" dirty="0"/>
              <a:t>case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3375</TotalTime>
  <Words>410</Words>
  <Application>Microsoft Macintosh PowerPoint</Application>
  <PresentationFormat>Custom</PresentationFormat>
  <Paragraphs>68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Open Sans</vt:lpstr>
      <vt:lpstr>Arial</vt:lpstr>
      <vt:lpstr>Bitter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 Mingrui</cp:lastModifiedBy>
  <cp:revision>3</cp:revision>
  <dcterms:created xsi:type="dcterms:W3CDTF">2024-10-20T16:33:33Z</dcterms:created>
  <dcterms:modified xsi:type="dcterms:W3CDTF">2024-10-23T16:54:36Z</dcterms:modified>
</cp:coreProperties>
</file>